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Cantarell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jEhDBjkF237/d0gLAUKEdKdtf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Cantarell-boldItalic.fntdata"/><Relationship Id="rId9" Type="http://schemas.openxmlformats.org/officeDocument/2006/relationships/font" Target="fonts/Cantarell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antarell-regular.fntdata"/><Relationship Id="rId8" Type="http://schemas.openxmlformats.org/officeDocument/2006/relationships/font" Target="fonts/Cantarel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 with low confidence" id="89" name="Google Shape;89;p1"/>
          <p:cNvPicPr preferRelativeResize="0"/>
          <p:nvPr/>
        </p:nvPicPr>
        <p:blipFill rotWithShape="1">
          <a:blip r:embed="rId3">
            <a:alphaModFix/>
          </a:blip>
          <a:srcRect b="0" l="18545" r="18856" t="0"/>
          <a:stretch/>
        </p:blipFill>
        <p:spPr>
          <a:xfrm>
            <a:off x="4559968" y="10"/>
            <a:ext cx="76320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 rot="10800000">
            <a:off x="1" y="0"/>
            <a:ext cx="4802188" cy="6858000"/>
          </a:xfrm>
          <a:custGeom>
            <a:rect b="b" l="l" r="r" t="t"/>
            <a:pathLst>
              <a:path extrusionOk="0" h="6858000" w="4802188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>
            <p:ph type="ctrTitle"/>
          </p:nvPr>
        </p:nvSpPr>
        <p:spPr>
          <a:xfrm>
            <a:off x="765051" y="1500599"/>
            <a:ext cx="3790199" cy="2625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NCC xxx</a:t>
            </a:r>
            <a:r>
              <a:rPr lang="en-US" sz="5400"/>
              <a:t> </a:t>
            </a: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Overview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>
            <p:ph idx="1" type="subTitle"/>
          </p:nvPr>
        </p:nvSpPr>
        <p:spPr>
          <a:xfrm>
            <a:off x="354725" y="4803653"/>
            <a:ext cx="3409200" cy="18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solidFill>
                  <a:schemeClr val="dk1"/>
                </a:solidFill>
              </a:rPr>
              <a:t>NCC </a:t>
            </a:r>
            <a:r>
              <a:rPr lang="en-US" sz="1600"/>
              <a:t>xxx</a:t>
            </a:r>
            <a:r>
              <a:rPr lang="en-US" sz="1600">
                <a:solidFill>
                  <a:schemeClr val="dk1"/>
                </a:solidFill>
              </a:rPr>
              <a:t>,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/>
              <a:t>June xxth, 2022</a:t>
            </a:r>
            <a:r>
              <a:rPr lang="en-US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/>
              <a:t> 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277786" y="1109122"/>
            <a:ext cx="4399833" cy="343225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5023331" y="1055228"/>
            <a:ext cx="4572000" cy="3499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279714" y="4757322"/>
            <a:ext cx="4399955" cy="146986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5022681" y="4755755"/>
            <a:ext cx="4640131" cy="13848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549825" y="1176715"/>
            <a:ext cx="3130200" cy="276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OVERVIEW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5237451" y="1171888"/>
            <a:ext cx="3407850" cy="276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BUSINESS SUPPORT / SERVICES</a:t>
            </a:r>
            <a:endParaRPr b="1" i="0" sz="1200" u="none" cap="none" strike="noStrike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pic>
        <p:nvPicPr>
          <p:cNvPr descr="Logo&#10;&#10;Description automatically generated with low confidence" id="103" name="Google Shape;103;p2"/>
          <p:cNvPicPr preferRelativeResize="0"/>
          <p:nvPr/>
        </p:nvPicPr>
        <p:blipFill rotWithShape="1">
          <a:blip r:embed="rId3">
            <a:alphaModFix/>
          </a:blip>
          <a:srcRect b="19768" l="31169" r="31129" t="19399"/>
          <a:stretch/>
        </p:blipFill>
        <p:spPr>
          <a:xfrm>
            <a:off x="11597327" y="6318257"/>
            <a:ext cx="594673" cy="53974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/>
        </p:nvSpPr>
        <p:spPr>
          <a:xfrm>
            <a:off x="552450" y="1485900"/>
            <a:ext cx="3800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5452350" y="1443725"/>
            <a:ext cx="3800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445050" y="4843839"/>
            <a:ext cx="3130200" cy="276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PRICING POLICY / BUSINESS MODEL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447674" y="5229225"/>
            <a:ext cx="380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5283750" y="4853375"/>
            <a:ext cx="412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DESCRIPTION OF INFRASTRUCTURE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5283750" y="5083624"/>
            <a:ext cx="380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2"/>
          <p:cNvGrpSpPr/>
          <p:nvPr/>
        </p:nvGrpSpPr>
        <p:grpSpPr>
          <a:xfrm>
            <a:off x="9915418" y="4853499"/>
            <a:ext cx="2133450" cy="1346226"/>
            <a:chOff x="9867793" y="1110174"/>
            <a:chExt cx="2133450" cy="1346226"/>
          </a:xfrm>
        </p:grpSpPr>
        <p:grpSp>
          <p:nvGrpSpPr>
            <p:cNvPr id="111" name="Google Shape;111;p2"/>
            <p:cNvGrpSpPr/>
            <p:nvPr/>
          </p:nvGrpSpPr>
          <p:grpSpPr>
            <a:xfrm>
              <a:off x="9867793" y="1110174"/>
              <a:ext cx="2133450" cy="1304225"/>
              <a:chOff x="9867793" y="1110174"/>
              <a:chExt cx="2133450" cy="1304225"/>
            </a:xfrm>
          </p:grpSpPr>
          <p:sp>
            <p:nvSpPr>
              <p:cNvPr id="112" name="Google Shape;112;p2"/>
              <p:cNvSpPr/>
              <p:nvPr/>
            </p:nvSpPr>
            <p:spPr>
              <a:xfrm>
                <a:off x="9867793" y="1110174"/>
                <a:ext cx="557500" cy="412350"/>
              </a:xfrm>
              <a:custGeom>
                <a:rect b="b" l="l" r="r" t="t"/>
                <a:pathLst>
                  <a:path extrusionOk="0" h="16494" w="22300">
                    <a:moveTo>
                      <a:pt x="1" y="1"/>
                    </a:moveTo>
                    <a:lnTo>
                      <a:pt x="1" y="16493"/>
                    </a:lnTo>
                    <a:lnTo>
                      <a:pt x="3573" y="16493"/>
                    </a:lnTo>
                    <a:lnTo>
                      <a:pt x="3573" y="3587"/>
                    </a:lnTo>
                    <a:lnTo>
                      <a:pt x="22299" y="3587"/>
                    </a:lnTo>
                    <a:lnTo>
                      <a:pt x="22299" y="1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9867793" y="2002074"/>
                <a:ext cx="557500" cy="412325"/>
              </a:xfrm>
              <a:custGeom>
                <a:rect b="b" l="l" r="r" t="t"/>
                <a:pathLst>
                  <a:path extrusionOk="0" h="16493" w="22300">
                    <a:moveTo>
                      <a:pt x="1" y="0"/>
                    </a:moveTo>
                    <a:lnTo>
                      <a:pt x="1" y="16493"/>
                    </a:lnTo>
                    <a:lnTo>
                      <a:pt x="22299" y="16493"/>
                    </a:lnTo>
                    <a:lnTo>
                      <a:pt x="22299" y="12907"/>
                    </a:lnTo>
                    <a:lnTo>
                      <a:pt x="3573" y="12907"/>
                    </a:lnTo>
                    <a:lnTo>
                      <a:pt x="3573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11444118" y="1110174"/>
                <a:ext cx="557125" cy="412350"/>
              </a:xfrm>
              <a:custGeom>
                <a:rect b="b" l="l" r="r" t="t"/>
                <a:pathLst>
                  <a:path extrusionOk="0" h="16494" w="22285">
                    <a:moveTo>
                      <a:pt x="0" y="1"/>
                    </a:moveTo>
                    <a:lnTo>
                      <a:pt x="0" y="3587"/>
                    </a:lnTo>
                    <a:lnTo>
                      <a:pt x="18713" y="3587"/>
                    </a:lnTo>
                    <a:lnTo>
                      <a:pt x="18713" y="16493"/>
                    </a:lnTo>
                    <a:lnTo>
                      <a:pt x="22284" y="16493"/>
                    </a:lnTo>
                    <a:lnTo>
                      <a:pt x="22284" y="1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11444118" y="2002074"/>
                <a:ext cx="557125" cy="412325"/>
              </a:xfrm>
              <a:custGeom>
                <a:rect b="b" l="l" r="r" t="t"/>
                <a:pathLst>
                  <a:path extrusionOk="0" h="16493" w="22285">
                    <a:moveTo>
                      <a:pt x="18713" y="0"/>
                    </a:moveTo>
                    <a:lnTo>
                      <a:pt x="18713" y="12907"/>
                    </a:lnTo>
                    <a:lnTo>
                      <a:pt x="0" y="12907"/>
                    </a:lnTo>
                    <a:lnTo>
                      <a:pt x="0" y="16493"/>
                    </a:lnTo>
                    <a:lnTo>
                      <a:pt x="22284" y="16493"/>
                    </a:lnTo>
                    <a:lnTo>
                      <a:pt x="22284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6" name="Google Shape;116;p2"/>
            <p:cNvSpPr/>
            <p:nvPr/>
          </p:nvSpPr>
          <p:spPr>
            <a:xfrm>
              <a:off x="9885675" y="1202400"/>
              <a:ext cx="2047800" cy="12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NCC </a:t>
              </a:r>
              <a:r>
                <a:rPr b="1" lang="en-US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  <a:r>
                <a:rPr b="1" i="0" lang="en-US" sz="14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,</a:t>
              </a:r>
              <a:r>
                <a:rPr b="1" lang="en-US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 country</a:t>
              </a:r>
              <a:endParaRPr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Type: </a:t>
              </a:r>
              <a:endPara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Link: </a:t>
              </a:r>
              <a:endPara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Contact:</a:t>
              </a:r>
              <a:r>
                <a:rPr lang="en-US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050" u="none" cap="none" strike="noStrike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endParaRPr>
            </a:p>
          </p:txBody>
        </p:sp>
      </p:grpSp>
      <p:sp>
        <p:nvSpPr>
          <p:cNvPr id="117" name="Google Shape;117;p2"/>
          <p:cNvSpPr/>
          <p:nvPr/>
        </p:nvSpPr>
        <p:spPr>
          <a:xfrm>
            <a:off x="474212" y="256099"/>
            <a:ext cx="85792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NCC </a:t>
            </a:r>
            <a:r>
              <a:rPr lang="en-US" sz="24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9919180" y="1055227"/>
            <a:ext cx="2047957" cy="351882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10028525" y="1181412"/>
            <a:ext cx="1826700" cy="276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TRAINING ACTIVITIES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10027474" y="1664700"/>
            <a:ext cx="182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2021-12-17T08:33:57Z</dcterms:created>
  <dc:creator>Xenia Ziouvelou</dc:creator>
</cp:coreProperties>
</file>